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1570"/>
        <p:guide orient="horz" pos="1071"/>
        <p:guide pos="295"/>
        <p:guide pos="74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B3E4DE-8207-4862-A3C4-2C0A176BFB45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68313" y="2480854"/>
            <a:ext cx="80280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68313" y="1071546"/>
            <a:ext cx="80280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63D2F-68E7-4CA6-A2C5-BD8F1311137E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498BB-790D-4081-B8AE-CF9479CDA916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8F8D-8DC7-4677-8CBD-328EF1D4B4C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926"/>
            <a:ext cx="9136800" cy="900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none"/>
        </p:style>
        <p:txBody>
          <a:bodyPr lIns="360000" anchor="ctr" anchorCtr="0"/>
          <a:lstStyle>
            <a:lvl1pPr>
              <a:defRPr lang="en-US" dirty="0"/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181522" y="1700213"/>
            <a:ext cx="7937078" cy="4572000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A7B8-E004-4C6D-BA02-EBA71413595A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0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3C256-4BF0-4A52-A8B3-3C26F7DA2B3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0CA0-080B-4B05-9F28-3CCF80532830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90C6-775E-4C0B-A1AB-F368865F9B3D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B32BB-FCFF-4F1D-BAB4-B54A6F503819}" type="slidenum">
              <a:rPr lang="fr-CA" smtClean="0"/>
              <a:pPr/>
              <a:t>‹N°›</a:t>
            </a:fld>
            <a:endParaRPr lang="fr-C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4FE0A3-FD52-48B1-8C8F-038E0566462F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091142-AA28-4AFA-BC10-3CE77C1922A2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187450" y="1700213"/>
            <a:ext cx="7916658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AAD1AE8A-A7E5-4515-AAB8-8D8E998FC824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1518" y="0"/>
            <a:ext cx="8028000" cy="1143000"/>
          </a:xfrm>
          <a:prstGeom prst="rect">
            <a:avLst/>
          </a:prstGeom>
        </p:spPr>
        <p:txBody>
          <a:bodyPr vert="horz" anchor="b" anchorCtr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txStyles>
    <p:titleStyle>
      <a:lvl1pPr algn="l" rtl="0" eaLnBrk="1" latinLnBrk="0" hangingPunct="1">
        <a:spcBef>
          <a:spcPct val="0"/>
        </a:spcBef>
        <a:buNone/>
        <a:defRPr sz="3800" b="1" kern="1200" cap="none" spc="50" baseline="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urprise" descr="Clown.gif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" r="5571"/>
          <a:stretch/>
        </p:blipFill>
        <p:spPr>
          <a:xfrm rot="18900000">
            <a:off x="125246" y="2822261"/>
            <a:ext cx="3860702" cy="3860702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58" name="Sous-titre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Spécialement pensé pour vous les enfants…</a:t>
            </a:r>
            <a:endParaRPr lang="fr-CA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6132656" y="404664"/>
            <a:ext cx="2808000" cy="2700000"/>
            <a:chOff x="6132656" y="404664"/>
            <a:chExt cx="2808000" cy="2700000"/>
          </a:xfrm>
        </p:grpSpPr>
        <p:sp>
          <p:nvSpPr>
            <p:cNvPr id="4" name="Plaque 1"/>
            <p:cNvSpPr/>
            <p:nvPr/>
          </p:nvSpPr>
          <p:spPr>
            <a:xfrm>
              <a:off x="6132656" y="404664"/>
              <a:ext cx="2808000" cy="270000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9" name="Clow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135623">
              <a:off x="6400800" y="763159"/>
              <a:ext cx="2271713" cy="1983010"/>
            </a:xfrm>
            <a:prstGeom prst="roundRect">
              <a:avLst/>
            </a:prstGeom>
            <a:noFill/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2057" name="Titre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 smtClean="0"/>
              <a:t>Bienvenue dans un monde fantastique</a:t>
            </a:r>
            <a:endParaRPr lang="fr-CA" dirty="0"/>
          </a:p>
        </p:txBody>
      </p:sp>
      <p:pic>
        <p:nvPicPr>
          <p:cNvPr id="10" name="Surprise" descr="Clown.gif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3" t="7641" r="13729" b="27820"/>
          <a:stretch/>
        </p:blipFill>
        <p:spPr>
          <a:xfrm>
            <a:off x="5559037" y="3762612"/>
            <a:ext cx="1980000" cy="1980000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  <a:ln w="228600" cap="sq" cmpd="thickThin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2"/>
                </a:gs>
                <a:gs pos="66250">
                  <a:schemeClr val="tx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build="p"/>
      <p:bldP spid="2057" grpId="0"/>
      <p:bldP spid="205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smtClean="0"/>
              <a:t>Surprises et étonnements</a:t>
            </a:r>
            <a:br>
              <a:rPr lang="fr-CA" smtClean="0"/>
            </a:br>
            <a:r>
              <a:rPr lang="fr-CA" smtClean="0"/>
              <a:t>vous attendent</a:t>
            </a:r>
            <a:endParaRPr lang="fr-CA"/>
          </a:p>
        </p:txBody>
      </p:sp>
      <p:sp>
        <p:nvSpPr>
          <p:cNvPr id="5" name="Explosion 14"/>
          <p:cNvSpPr/>
          <p:nvPr/>
        </p:nvSpPr>
        <p:spPr>
          <a:xfrm>
            <a:off x="2349018" y="3071810"/>
            <a:ext cx="4445965" cy="3371136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fr-CA" dirty="0" smtClean="0"/>
              <a:t>Pour égayer</a:t>
            </a:r>
          </a:p>
          <a:p>
            <a:pPr algn="ctr"/>
            <a:r>
              <a:rPr lang="fr-CA" dirty="0" smtClean="0"/>
              <a:t> vos fêtes</a:t>
            </a:r>
          </a:p>
          <a:p>
            <a:pPr algn="ctr"/>
            <a:r>
              <a:rPr lang="fr-CA" dirty="0" smtClean="0"/>
              <a:t>d’enfants…</a:t>
            </a:r>
            <a:endParaRPr lang="fr-CA" dirty="0"/>
          </a:p>
        </p:txBody>
      </p:sp>
      <p:pic>
        <p:nvPicPr>
          <p:cNvPr id="6" name="Image 5" descr="Clown.gif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8" b="76849" l="15429" r="88000">
                        <a14:backgroundMark x1="31429" y1="25402" x2="34000" y2="17363"/>
                        <a14:backgroundMark x1="83429" y1="50482" x2="86571" y2="42444"/>
                        <a14:backgroundMark x1="31714" y1="28617" x2="33429" y2="21222"/>
                      </a14:backgroundRemoval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>
            <a:off x="3102045" y="1343813"/>
            <a:ext cx="2939909" cy="2687626"/>
          </a:xfrm>
          <a:prstGeom prst="hear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Image 6" descr="Clown.gif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-2700000">
            <a:off x="251521" y="1702102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Image 7" descr="Clown.gif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215" r="2116"/>
          <a:stretch/>
        </p:blipFill>
        <p:spPr>
          <a:xfrm rot="2700000" flipH="1">
            <a:off x="5955774" y="1702101"/>
            <a:ext cx="2939909" cy="2687626"/>
          </a:xfrm>
          <a:prstGeom prst="hear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MAMUSE</a:t>
            </a:r>
            <a:endParaRPr lang="fr-FR"/>
          </a:p>
        </p:txBody>
      </p:sp>
      <p:sp>
        <p:nvSpPr>
          <p:cNvPr id="4105" name="Rectangle 9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Amusements pour enfants</a:t>
            </a:r>
          </a:p>
          <a:p>
            <a:pPr marL="0" indent="0">
              <a:buNone/>
            </a:pPr>
            <a:endParaRPr lang="fr-CA" dirty="0" smtClean="0"/>
          </a:p>
          <a:p>
            <a:r>
              <a:rPr lang="fr-CA" dirty="0" smtClean="0"/>
              <a:t>Kiosques alimentaires</a:t>
            </a:r>
            <a:endParaRPr lang="fr-CA" dirty="0"/>
          </a:p>
        </p:txBody>
      </p:sp>
      <p:pic>
        <p:nvPicPr>
          <p:cNvPr id="7" name="Image 6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160713" y="2523789"/>
            <a:ext cx="972000" cy="975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 7" descr="parachute.jpg"/>
          <p:cNvPicPr>
            <a:picLocks noChangeAspect="1"/>
          </p:cNvPicPr>
          <p:nvPr/>
        </p:nvPicPr>
        <p:blipFill rotWithShape="1">
          <a:blip r:embed="rId3"/>
          <a:srcRect l="-14556" t="-14556" r="-14556" b="-14556"/>
          <a:stretch/>
        </p:blipFill>
        <p:spPr>
          <a:xfrm>
            <a:off x="160713" y="1412776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491307"/>
            <a:ext cx="4225846" cy="3240000"/>
          </a:xfrm>
          <a:prstGeom prst="flowChartDocument">
            <a:avLst/>
          </a:prstGeom>
          <a:noFill/>
          <a:ln w="149225">
            <a:gradFill>
              <a:gsLst>
                <a:gs pos="0">
                  <a:schemeClr val="tx2"/>
                </a:gs>
                <a:gs pos="50000">
                  <a:schemeClr val="accent4"/>
                </a:gs>
                <a:gs pos="100000">
                  <a:schemeClr val="accent5"/>
                </a:gs>
              </a:gsLst>
              <a:lin ang="5400000" scaled="0"/>
            </a:gradFill>
            <a:prstDash val="sysDash"/>
          </a:ln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Amusements pour enfants</a:t>
            </a:r>
            <a:endParaRPr lang="fr-CA"/>
          </a:p>
        </p:txBody>
      </p:sp>
      <p:sp>
        <p:nvSpPr>
          <p:cNvPr id="5131" name="Rectangle 11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Structures gonflables</a:t>
            </a:r>
          </a:p>
          <a:p>
            <a:r>
              <a:rPr lang="fr-CA" dirty="0" smtClean="0"/>
              <a:t>Train de promenade</a:t>
            </a:r>
          </a:p>
          <a:p>
            <a:r>
              <a:rPr lang="fr-CA" dirty="0" smtClean="0"/>
              <a:t>Autres divertissements</a:t>
            </a:r>
            <a:endParaRPr lang="fr-CA" dirty="0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2438400" y="4681162"/>
            <a:ext cx="4267200" cy="1588"/>
          </a:xfrm>
          <a:prstGeom prst="line">
            <a:avLst/>
          </a:prstGeom>
          <a:ln w="66675" cmpd="tri">
            <a:prstDash val="sys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fr-FR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V="1">
            <a:off x="3924300" y="4221088"/>
            <a:ext cx="1295400" cy="990600"/>
          </a:xfrm>
          <a:prstGeom prst="triangle">
            <a:avLst>
              <a:gd name="adj" fmla="val 50000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/>
          </a:p>
        </p:txBody>
      </p:sp>
      <p:pic>
        <p:nvPicPr>
          <p:cNvPr id="7" name="Image 6" descr="parachute.jpg"/>
          <p:cNvPicPr>
            <a:picLocks noChangeAspect="1"/>
          </p:cNvPicPr>
          <p:nvPr/>
        </p:nvPicPr>
        <p:blipFill rotWithShape="1">
          <a:blip r:embed="rId2"/>
          <a:srcRect l="-14556" t="-14556" r="-14556" b="-14556"/>
          <a:stretch/>
        </p:blipFill>
        <p:spPr>
          <a:xfrm>
            <a:off x="172248" y="1733776"/>
            <a:ext cx="972000" cy="9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path" presetSubtype="0" repeatCount="2000" accel="50000" decel="50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Kiosques alimentaires</a:t>
            </a:r>
            <a:endParaRPr lang="fr-CA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r-CA" dirty="0" smtClean="0"/>
              <a:t>Mousse, pop-corn, pommes de tire, crème glacée, jus, barbotines et autres friandises</a:t>
            </a:r>
          </a:p>
          <a:p>
            <a:r>
              <a:rPr lang="fr-CA" dirty="0" smtClean="0"/>
              <a:t>Oreilles d’éléphant et patates en fleurs</a:t>
            </a:r>
            <a:endParaRPr lang="fr-CA" dirty="0"/>
          </a:p>
        </p:txBody>
      </p:sp>
      <p:pic>
        <p:nvPicPr>
          <p:cNvPr id="5" name="Image 4" descr="cornet.jpg"/>
          <p:cNvPicPr>
            <a:picLocks noChangeAspect="1"/>
          </p:cNvPicPr>
          <p:nvPr/>
        </p:nvPicPr>
        <p:blipFill rotWithShape="1">
          <a:blip r:embed="rId2"/>
          <a:srcRect l="-8606" t="-8606" r="-8606" b="-8606"/>
          <a:stretch/>
        </p:blipFill>
        <p:spPr>
          <a:xfrm>
            <a:off x="177524" y="1731690"/>
            <a:ext cx="972000" cy="975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 descr="cornet.jpg"/>
          <p:cNvPicPr>
            <a:picLocks noChangeAspect="1"/>
          </p:cNvPicPr>
          <p:nvPr/>
        </p:nvPicPr>
        <p:blipFill rotWithShape="1">
          <a:blip r:embed="rId2"/>
          <a:srcRect l="431" r="635"/>
          <a:stretch/>
        </p:blipFill>
        <p:spPr>
          <a:xfrm>
            <a:off x="3318642" y="3476193"/>
            <a:ext cx="2506717" cy="2543175"/>
          </a:xfrm>
          <a:prstGeom prst="roundRect">
            <a:avLst>
              <a:gd name="adj" fmla="val 2227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6859" y="2027238"/>
            <a:ext cx="4175125" cy="4221162"/>
          </a:xfrm>
          <a:prstGeom prst="ellipse">
            <a:avLst/>
          </a:prstGeom>
          <a:blipFill>
            <a:blip r:embed="rId3"/>
            <a:stretch>
              <a:fillRect l="-25000" r="-25000"/>
            </a:stretch>
          </a:blipFill>
          <a:ln w="63500" cap="rnd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" name="Groupe 1"/>
          <p:cNvGrpSpPr/>
          <p:nvPr/>
        </p:nvGrpSpPr>
        <p:grpSpPr>
          <a:xfrm>
            <a:off x="0" y="0"/>
            <a:ext cx="7715272" cy="6858000"/>
            <a:chOff x="0" y="0"/>
            <a:chExt cx="7715272" cy="6858000"/>
          </a:xfrm>
        </p:grpSpPr>
        <p:sp>
          <p:nvSpPr>
            <p:cNvPr id="6" name="ZoneTexte 5"/>
            <p:cNvSpPr txBox="1"/>
            <p:nvPr/>
          </p:nvSpPr>
          <p:spPr>
            <a:xfrm>
              <a:off x="2786050" y="428604"/>
              <a:ext cx="4929222" cy="1015663"/>
            </a:xfrm>
            <a:prstGeom prst="rect">
              <a:avLst/>
            </a:prstGeom>
            <a:noFill/>
          </p:spPr>
          <p:txBody>
            <a:bodyPr wrap="square" rtlCol="0">
              <a:prstTxWarp prst="textWave1">
                <a:avLst/>
              </a:prstTxWarp>
              <a:spAutoFit/>
            </a:bodyPr>
            <a:lstStyle/>
            <a:p>
              <a:r>
                <a:rPr lang="fr-CA" sz="6000" b="1" dirty="0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+mj-lt"/>
                </a:rPr>
                <a:t>Animation</a:t>
              </a:r>
              <a:endParaRPr lang="fr-FR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0" y="0"/>
              <a:ext cx="1134285" cy="6858000"/>
            </a:xfrm>
            <a:prstGeom prst="rect">
              <a:avLst/>
            </a:prstGeom>
            <a:noFill/>
          </p:spPr>
          <p:txBody>
            <a:bodyPr vert="wordArtVert" wrap="square" rtlCol="0">
              <a:spAutoFit/>
            </a:bodyPr>
            <a:lstStyle/>
            <a:p>
              <a:r>
                <a:rPr lang="fr-CA" sz="5200" kern="200" spc="-1000" dirty="0" smtClean="0">
                  <a:ln w="28575">
                    <a:solidFill>
                      <a:schemeClr val="tx1"/>
                    </a:solidFill>
                    <a:prstDash val="sysDot"/>
                  </a:ln>
                  <a:latin typeface="+mj-lt"/>
                </a:rPr>
                <a:t>FORFAITS</a:t>
              </a:r>
              <a:endParaRPr lang="fr-FR" sz="5200" kern="200" spc="-1000" dirty="0">
                <a:ln w="28575">
                  <a:solidFill>
                    <a:schemeClr val="tx1"/>
                  </a:solidFill>
                  <a:prstDash val="sysDot"/>
                </a:ln>
                <a:latin typeface="+mj-lt"/>
              </a:endParaRPr>
            </a:p>
          </p:txBody>
        </p:sp>
      </p:grpSp>
      <p:sp>
        <p:nvSpPr>
          <p:cNvPr id="9" name="ZoneTexte 8"/>
          <p:cNvSpPr txBox="1"/>
          <p:nvPr/>
        </p:nvSpPr>
        <p:spPr>
          <a:xfrm rot="19500000">
            <a:off x="5559775" y="2601646"/>
            <a:ext cx="2603854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fr-CA" sz="4000" b="1" i="1" dirty="0" smtClean="0">
                <a:solidFill>
                  <a:srgbClr val="C00000"/>
                </a:solidFill>
                <a:latin typeface="+mn-lt"/>
              </a:rPr>
              <a:t>Duo : 125 $</a:t>
            </a:r>
          </a:p>
          <a:p>
            <a:pPr eaLnBrk="0" hangingPunct="0">
              <a:lnSpc>
                <a:spcPct val="150000"/>
              </a:lnSpc>
            </a:pPr>
            <a:r>
              <a:rPr lang="fr-CA" sz="4000" b="1" i="1" dirty="0" smtClean="0">
                <a:solidFill>
                  <a:srgbClr val="C00000"/>
                </a:solidFill>
                <a:latin typeface="+mn-lt"/>
              </a:rPr>
              <a:t>Trio : 175 $</a:t>
            </a:r>
            <a:endParaRPr lang="fr-FR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2" descr="MAGICH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1254933" y="162435"/>
            <a:ext cx="1531117" cy="15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00"/>
                            </p:stCondLst>
                            <p:childTnLst>
                              <p:par>
                                <p:cTn id="24" presetID="55" presetClass="path" presetSubtype="0" accel="50000" decel="50000" autoRev="1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133600" y="1943100"/>
            <a:ext cx="4876800" cy="2438400"/>
          </a:xfrm>
          <a:prstGeom prst="star32">
            <a:avLst>
              <a:gd name="adj" fmla="val 42537"/>
            </a:avLst>
          </a:prstGeom>
          <a:solidFill>
            <a:schemeClr val="accent2">
              <a:lumMod val="60000"/>
              <a:lumOff val="40000"/>
            </a:schemeClr>
          </a:solidFill>
          <a:ln w="76200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reflection blurRad="6350" stA="50000" endA="300" endPos="30000" dist="76200" dir="5400000" sy="-100000" algn="bl" rotWithShape="0"/>
            <a:softEdge rad="31750"/>
          </a:effectLst>
          <a:scene3d>
            <a:camera prst="orthographicFront">
              <a:rot lat="0" lon="1800000" rev="600000"/>
            </a:camera>
            <a:lightRig rig="threePt" dir="t"/>
          </a:scene3d>
          <a:sp3d extrusionH="254000">
            <a:bevelT w="152400"/>
            <a:extrusionClr>
              <a:schemeClr val="accent2">
                <a:lumMod val="60000"/>
                <a:lumOff val="40000"/>
              </a:schemeClr>
            </a:extrusionClr>
          </a:sp3d>
        </p:spPr>
        <p:txBody>
          <a:bodyPr anchor="ctr">
            <a:flatTx/>
          </a:bodyPr>
          <a:lstStyle/>
          <a:p>
            <a:pPr algn="ctr"/>
            <a:r>
              <a:rPr lang="fr-CA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La touche magique pour une activité réussie!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876300" y="4781550"/>
            <a:ext cx="7391400" cy="16764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  <a:softEdge rad="31750"/>
          </a:effectLst>
          <a:scene3d>
            <a:camera prst="orthographicFront"/>
            <a:lightRig rig="threePt" dir="t"/>
          </a:scene3d>
          <a:sp3d extrusionH="254000">
            <a:bevelT w="152400"/>
            <a:extrusionClr>
              <a:schemeClr val="accent2">
                <a:lumMod val="60000"/>
                <a:lumOff val="40000"/>
              </a:schemeClr>
            </a:extrusionClr>
          </a:sp3d>
        </p:spPr>
        <p:txBody>
          <a:bodyPr anchor="ctr">
            <a:flatTx/>
          </a:bodyPr>
          <a:lstStyle/>
          <a:p>
            <a:pPr algn="ctr"/>
            <a:r>
              <a:rPr lang="fr-CA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(819) 376-4020</a:t>
            </a:r>
          </a:p>
        </p:txBody>
      </p:sp>
      <p:sp>
        <p:nvSpPr>
          <p:cNvPr id="6" name="Titre 5"/>
          <p:cNvSpPr txBox="1">
            <a:spLocks/>
          </p:cNvSpPr>
          <p:nvPr/>
        </p:nvSpPr>
        <p:spPr>
          <a:xfrm>
            <a:off x="1512000" y="400050"/>
            <a:ext cx="6120000" cy="900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MAMUSE</a:t>
            </a:r>
            <a:endParaRPr lang="fr-FR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53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2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8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 animBg="1"/>
      <p:bldP spid="10243" grpId="1" build="allAtOnce" animBg="1"/>
      <p:bldP spid="10244" grpId="0" animBg="1"/>
      <p:bldP spid="10244" grpId="2" animBg="1"/>
      <p:bldP spid="10244" grpId="3" animBg="1"/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</Template>
  <TotalTime>3702</TotalTime>
  <Words>86</Words>
  <Application>Microsoft Office PowerPoint</Application>
  <PresentationFormat>Affichage à l'écran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Currency</vt:lpstr>
      <vt:lpstr>Bienvenue dans un monde fantastique</vt:lpstr>
      <vt:lpstr>Surprises et étonnements vous attendent</vt:lpstr>
      <vt:lpstr>MAMUSE</vt:lpstr>
      <vt:lpstr>Amusements pour enfants</vt:lpstr>
      <vt:lpstr>Kiosques alimentaires</vt:lpstr>
      <vt:lpstr>Présentation PowerPoint</vt:lpstr>
      <vt:lpstr>Présentation PowerPoint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dans un monde fantastique!</dc:title>
  <dc:creator>Nicole Benoît</dc:creator>
  <cp:lastModifiedBy>Jocelyne</cp:lastModifiedBy>
  <cp:revision>176</cp:revision>
  <dcterms:created xsi:type="dcterms:W3CDTF">2000-07-11T18:46:33Z</dcterms:created>
  <dcterms:modified xsi:type="dcterms:W3CDTF">2011-06-20T18:49:43Z</dcterms:modified>
</cp:coreProperties>
</file>